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11b32cd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11b32cd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1"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725" y="1069325"/>
            <a:ext cx="3257199" cy="3084549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1" id="55" name="Google Shape;55;p13"/>
          <p:cNvSpPr txBox="1"/>
          <p:nvPr/>
        </p:nvSpPr>
        <p:spPr>
          <a:xfrm>
            <a:off x="5095175" y="1850700"/>
            <a:ext cx="2371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Title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</a:rPr>
              <a:t>: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</a:rPr>
              <a:t>Vegetables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descr="Description1" id="56" name="Google Shape;56;p13"/>
          <p:cNvSpPr txBox="1"/>
          <p:nvPr/>
        </p:nvSpPr>
        <p:spPr>
          <a:xfrm>
            <a:off x="5095181" y="2206529"/>
            <a:ext cx="2547600" cy="18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accent1"/>
                </a:solidFill>
              </a:rPr>
              <a:t>Description</a:t>
            </a:r>
            <a:r>
              <a:rPr lang="en-GB" sz="1000">
                <a:solidFill>
                  <a:schemeClr val="accent1"/>
                </a:solidFill>
              </a:rPr>
              <a:t>: Vegetables are essential, nutrient-dense foods that come in a variety of colors, shapes, and flavors. They provide vital vitamins, minerals, fiber, and antioxidants that support overall health. Commonly consumed raw, cooked, or juiced, vegetables play a crucial role in a balanced diet.</a:t>
            </a:r>
            <a:endParaRPr sz="1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2"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450" y="419725"/>
            <a:ext cx="3843825" cy="2226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3"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075" y="2332150"/>
            <a:ext cx="4038600" cy="17052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text1" id="63" name="Google Shape;63;p14"/>
          <p:cNvSpPr txBox="1"/>
          <p:nvPr/>
        </p:nvSpPr>
        <p:spPr>
          <a:xfrm>
            <a:off x="5428825" y="2041375"/>
            <a:ext cx="21660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textbox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